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8102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2719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3059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359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943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16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309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2283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9498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394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1709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73AD2C-F7CF-48AF-967B-0A8EF4290E75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BC5B6B-422C-4BCD-A1A4-B243DC907FC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622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012" y="1876244"/>
            <a:ext cx="4084637" cy="237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2173785" y="4590256"/>
            <a:ext cx="49321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Figure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Effects of PMA treatment on TIE-2 . HUVECs (passage 1) were stimulated for the indicated periods of time with PMA at 25 ng/ml or left untreated.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Western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blot analysis for the presence of TIE-2 protein by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immunoprecipitation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using antibodies directed against the extracellular domain of human TIE-2 (IP: 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ek16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[#101-M54]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WB: 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ek2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[#101-M50]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2936982" y="972769"/>
            <a:ext cx="34057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TIE-2 #tek16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101-M54 / #101-M50)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3512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2012-09-07T09:09:15Z</dcterms:created>
  <dcterms:modified xsi:type="dcterms:W3CDTF">2015-03-18T09:30:26Z</dcterms:modified>
</cp:coreProperties>
</file>